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6935B-BBEA-42FA-906B-8F64D3743E8F}" type="datetimeFigureOut">
              <a:rPr lang="th-TH" smtClean="0"/>
              <a:pPr/>
              <a:t>11/10/55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AC7C4-A461-4F2A-8998-304AD12CB70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2BAC-994F-4B2C-8307-7278E347B9A3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CFF-C1B7-49A0-83C0-48238B11482E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BA3FB-6CF1-407C-8F6F-ECC89F5936C0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C4F0-97BD-40C2-A46F-41A99A0E16B7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0C6B2-CF11-4C33-8681-50885C590726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256-AB68-444A-8B4A-E0FC484AA51E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63E5-C6B7-4F93-816F-0B56C42F27CA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E976-36E2-47D1-8965-4822E3391497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70F92-D6A7-466F-9361-8ECDC4377A0B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0775-7E56-4296-A3AB-CC70C8A2E2ED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304FF-28A3-4124-830A-3457F2F6250A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91436-23BA-4F85-ABE1-A3C8828FF5B7}" type="datetime1">
              <a:rPr lang="th-TH" smtClean="0"/>
              <a:pPr/>
              <a:t>11/10/55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EE2C5-1213-451E-84C1-27A023A238D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write Research Report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Chanin</a:t>
            </a:r>
            <a:r>
              <a:rPr lang="en-US" dirty="0" smtClean="0"/>
              <a:t> </a:t>
            </a:r>
            <a:r>
              <a:rPr lang="en-US" dirty="0" err="1" smtClean="0"/>
              <a:t>Mephokee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Appendices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Questionnaires</a:t>
            </a:r>
          </a:p>
          <a:p>
            <a:r>
              <a:rPr lang="en-US" dirty="0" smtClean="0"/>
              <a:t>Interview Schedule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Page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Title of Research Project</a:t>
            </a:r>
          </a:p>
          <a:p>
            <a:r>
              <a:rPr lang="en-US" dirty="0" smtClean="0"/>
              <a:t>Name of Researcher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Chapter 1 Introduction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Chapter 2 Review of Literature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Chapter 3 Theoretical framework and Methodology </a:t>
            </a:r>
          </a:p>
          <a:p>
            <a:r>
              <a:rPr lang="en-US" dirty="0" smtClean="0"/>
              <a:t>Chapter 4 Results of the Study</a:t>
            </a:r>
          </a:p>
          <a:p>
            <a:r>
              <a:rPr lang="en-US" dirty="0" smtClean="0"/>
              <a:t>Chapter 5 Conclusion and Recommendation</a:t>
            </a:r>
          </a:p>
          <a:p>
            <a:r>
              <a:rPr lang="en-US" dirty="0" smtClean="0"/>
              <a:t>Bibliography</a:t>
            </a:r>
          </a:p>
          <a:p>
            <a:r>
              <a:rPr lang="en-US" dirty="0" smtClean="0"/>
              <a:t>Appendices.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Lists of Tables and Figures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Statement of the Problem</a:t>
            </a:r>
          </a:p>
          <a:p>
            <a:pPr lvl="1"/>
            <a:r>
              <a:rPr lang="en-US" dirty="0" smtClean="0"/>
              <a:t>Current situation</a:t>
            </a:r>
          </a:p>
          <a:p>
            <a:pPr lvl="1"/>
            <a:r>
              <a:rPr lang="en-US" dirty="0" smtClean="0"/>
              <a:t>Main issue or problem</a:t>
            </a:r>
          </a:p>
          <a:p>
            <a:pPr lvl="1"/>
            <a:r>
              <a:rPr lang="en-US" dirty="0" smtClean="0"/>
              <a:t>Problem that needed to answer</a:t>
            </a:r>
          </a:p>
          <a:p>
            <a:r>
              <a:rPr lang="en-US" dirty="0" smtClean="0"/>
              <a:t>Objectives</a:t>
            </a:r>
          </a:p>
          <a:p>
            <a:r>
              <a:rPr lang="en-US" dirty="0" smtClean="0"/>
              <a:t>Scope of Study</a:t>
            </a:r>
          </a:p>
          <a:p>
            <a:pPr lvl="1"/>
            <a:r>
              <a:rPr lang="en-US" dirty="0" smtClean="0"/>
              <a:t>What to do and what not to do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of Literature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Theoretical Framework</a:t>
            </a:r>
          </a:p>
          <a:p>
            <a:pPr lvl="1"/>
            <a:r>
              <a:rPr lang="en-US" dirty="0" smtClean="0"/>
              <a:t>Economic theories used</a:t>
            </a:r>
          </a:p>
          <a:p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Data Analysis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7</a:t>
            </a:fld>
            <a:endParaRPr lang="th-TH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Interpretation from data analysis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 up your findings and draw conclusions from them, perhaps in relation to other research or literature.</a:t>
            </a:r>
          </a:p>
          <a:p>
            <a:r>
              <a:rPr lang="en-US" dirty="0" smtClean="0"/>
              <a:t>A list of clear recommendations which have been developed from  the findings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EE2C5-1213-451E-84C1-27A023A238D3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153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How to write Research Report</vt:lpstr>
      <vt:lpstr>Title Page</vt:lpstr>
      <vt:lpstr>Table of Contents</vt:lpstr>
      <vt:lpstr>Lists of Tables and Figures</vt:lpstr>
      <vt:lpstr>Chapter 1</vt:lpstr>
      <vt:lpstr>Chapter 2</vt:lpstr>
      <vt:lpstr>Chapter 3</vt:lpstr>
      <vt:lpstr>Chapter 4</vt:lpstr>
      <vt:lpstr>Chapter 5</vt:lpstr>
      <vt:lpstr>Bibliography</vt:lpstr>
      <vt:lpstr>Appendices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write Research Report</dc:title>
  <dc:creator>Chanin</dc:creator>
  <cp:lastModifiedBy>Chanin</cp:lastModifiedBy>
  <cp:revision>8</cp:revision>
  <dcterms:created xsi:type="dcterms:W3CDTF">2012-10-10T09:11:44Z</dcterms:created>
  <dcterms:modified xsi:type="dcterms:W3CDTF">2012-10-11T11:08:11Z</dcterms:modified>
</cp:coreProperties>
</file>